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C9B4-BF47-43FB-885D-5E756CB76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65671-25A4-4656-BB16-0985D3566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AD8A8-6B83-444C-B243-038ADCB1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1249-50F3-4B94-98A3-4DB738498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C3894-7A0D-4590-AB53-B9702706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3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0F1C-E4B7-4150-8675-1B2E17B8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4B7AE-1A42-40C6-B3E1-D4E203BD6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894AB-BB80-4DB2-9192-116B80FB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3C135-42C7-441F-BEBF-08B055B15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53EB9-3413-4150-B323-3A10B412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07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57058-47A5-4D83-8EC9-A77608B23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90D6E-0C3A-4BAF-A973-A768D8032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B3B96-2423-449E-9209-D5182752F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15979-DBD7-4C4B-8E9B-CF7FAEE3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4B486-EA2F-4948-8DEE-4E116D68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6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E8E1-184A-4779-BBD1-34571DB2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F3486-43DA-44D9-82D7-2CA516B01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12C04-60AB-43D6-9996-6FF61B45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C6E01-2B7E-4586-8F2B-6181C58E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F2246-FB4D-4695-9C9B-8473D912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197D-1B13-4BF3-B8E3-D38370BC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BBB98-CE73-4FC5-AFED-E7FA0F815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758B7-5686-4FE0-8265-C5C66BED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2C8D-6C4A-478D-9919-E590643F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14841-1AFB-4C30-8BD7-203BA20F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0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544E-2F36-415D-8FF9-DFB1B346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3232-70C6-427E-BEC2-EF95DEFB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AA4CC-81D9-4044-BFE9-E15809C0F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AF4E5-347C-4047-87BC-D42B72D1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0BA4B-C622-40D2-8460-529A6B61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BFADB-3850-4974-B4B1-4AF35FFE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1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8850-7C48-43EC-B2F7-B901B911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10F47-DAFF-43D7-9221-EEEBA3B24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40101-8382-4876-ABF9-230EE4FD7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DB627-B717-407E-85FF-045A23932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616BB-2AF5-403A-8268-0B084F9E4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C7CD0-AA66-4AAD-90CA-F46D710F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D0EA8F-80E9-4312-BB20-57B900C7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79FE1-7A26-449B-9BBB-8560D8FF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6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9F37-9BC5-4A1E-86BE-44D02DA9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865FE-EF87-4EFD-BAA1-1A557B73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FF6F0-F0BD-4881-BE05-3FBB6106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1C5AD-899D-49FD-83A9-6A251AC21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0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445E1-8701-4C91-AE04-F6989D3F8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CA278-D02C-4E75-9D0D-68D1C054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A9742-2EF4-49C6-9E9B-66FCC34A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1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DC6A-3AA2-45DF-A8AE-94ABDAC00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97C76-B61C-4475-8CBA-6B8B0C89C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6631F-CB15-4547-BCC4-A7176B946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BBFE5-3F08-4AE0-9189-F2DF8DBC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7151C-0C4E-4C2F-83F1-16E78F95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D5696-1F05-4A3E-967E-6522196F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29FCB-2471-4D80-AA5F-B26C638F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4B9AA7-425D-44AB-8A1F-9D4055273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C167F-79EC-46A9-A170-DD8210AD8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4FD9F-94D6-4837-A151-C9568F86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36B77-8521-447D-95EF-F81A011A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7C86D-0EB9-4D1C-934C-533F5984A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5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20CDC-D48D-4ABB-B10A-F8851C15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9686A-44F9-4BE5-B612-DF13999E2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AA286-A395-4BBC-A6E8-B233AC236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6D463-AAD1-4F1C-A898-DDF2E078D464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97E75-03CB-45CD-ABD9-6EE180400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08CA-D9ED-405C-B65D-43564BF79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C96E7-9E6F-42F4-9288-BBB73AAE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4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342B-74CF-49D6-A9CD-246855AE5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 with Spark and Hadoop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FDE80-6A64-478A-A5C8-CD85EAFCC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89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E220-99F5-47B4-9D07-250AA949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BFF1-0357-4541-B160-9BFF2AF55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3C60B-CE85-4A0A-B916-77177163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338262"/>
            <a:ext cx="66294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70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3CFA-BAA4-475A-8ECC-5793E1B9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3497E-19D1-4795-8190-38AB7AB95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290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8F1F-A5A6-4680-9346-E1F0F7F8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6DA8-D793-4FAF-9444-A499D46F3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323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DD75-5E5D-40E4-8F49-D7FF4A99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0BCA3-7C6C-46E4-BB15-030E3D3D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4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951D-0FA9-4F0A-9CD7-8BE58C95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49FF5-D671-4DFE-83CC-12E130C7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6EA79-0E75-40BE-A701-08F1A7F19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247775"/>
            <a:ext cx="83439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2EBB-8A38-4478-8C76-57C375CB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61526-8158-47DD-A07A-FA581268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8AFE1-0528-41F6-8886-938C9217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138237"/>
            <a:ext cx="79152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4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0BEE-26A2-4983-A73E-759783C6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BC99-55A4-4922-82B4-6122642F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4F0D3-1C38-485F-86D7-90DCE7C3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666875"/>
            <a:ext cx="81153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1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6920-78FC-4DCC-89FF-FB44C5A60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B5C2-E6E6-48E8-AB71-881F9C5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ADEF5-5C79-4F00-89BA-1A49EFD0C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690687"/>
            <a:ext cx="7191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45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F6AC-EE0C-4FDB-A52C-AFF1687B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F7E30-F86B-4686-B60A-7F8FA0BF9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8CAFD-7B0B-4325-BF11-8473B401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828800"/>
            <a:ext cx="81248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0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4945-8B17-4791-88B4-E7DD3B95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0C70-42D2-4936-99FA-7FD8B8C53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F7658-0C19-4395-B168-70077251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290637"/>
            <a:ext cx="77343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5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4743-A9F0-484B-B3CC-6ADD37A3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923A-CFBD-48E0-A390-1495811D9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B20B7-BEA3-4DC5-A9B1-F3FAA885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423987"/>
            <a:ext cx="78009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3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0C21-A8D5-4E52-9F97-EB1C4FBA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6F91D-3B7D-4261-9D3C-88740C266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00644-5DDF-4DB8-9E65-B8A1A1D6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347787"/>
            <a:ext cx="82200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0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E6AB-2C27-40A5-B141-6AF6E8C7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3523-9CE4-4A1A-A7B5-A18286C0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55B75-3C4B-4F80-9A0B-1F521B99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319212"/>
            <a:ext cx="82581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2D24-39BE-4291-BD1F-89DB7FF3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16908-818B-4134-9516-FAA535B1E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CE23E-E23A-45BA-9DC2-7D1431CE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004887"/>
            <a:ext cx="88296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41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67D8-4B4A-413C-AB89-77E16E00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DFD1C-A37E-458E-8E84-E6EC4321E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D0418-F0E3-48D3-8608-3203385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371600"/>
            <a:ext cx="8391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1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92EF-C5AF-4E0B-BF85-EF24305C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3DD5-B663-4A79-A13E-7AA981E1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137FC-12B8-4429-90AF-E804B3EB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266825"/>
            <a:ext cx="82581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9C2-418E-40CE-9C2F-B2CBD92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CD156-B780-4B27-8242-55E3F7655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57360-3BF1-4875-A21D-41D45819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376362"/>
            <a:ext cx="79533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5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1B47-34E6-4E6E-8FC5-919FC26E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CB953-0D04-49F3-80F5-584C7BEC1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7FF41-3C78-49B7-A579-1FBB5E79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257300"/>
            <a:ext cx="77628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0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DB835-CE5A-4C70-9C6A-6BDB8E7E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C0C66-1FEB-4A17-A315-121A3A07F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2746A-BF6A-40EF-8324-9D0A25A24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376362"/>
            <a:ext cx="82486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47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E87C-C4CB-470C-ABA3-D08033AE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7614F-A872-49B7-8F94-9DB45F712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744B9-79B2-463F-AA01-F9B6E81F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162050"/>
            <a:ext cx="84296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72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F491-E95E-4656-98D0-651AB4CF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6F6D2-E3B8-4714-962A-EF29B9FB0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4475E-2C58-4F88-9565-B29C6002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276350"/>
            <a:ext cx="85248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7AB9-F973-4AD5-B464-A2E4E76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AB7DD-D6DA-44B2-9907-556A264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4A7A2-893F-4F15-BB81-D5AEDCD1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71587"/>
            <a:ext cx="81248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55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F6F0-392C-4B4A-B40B-963E5EF8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9ACB3-9183-42E8-9DEC-D36288F3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0887D-FD06-4DC2-B5DD-91E2FBC3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176337"/>
            <a:ext cx="82677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2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8806-1CE0-4BDC-8AD0-29A97D1B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53DA-E630-4FF8-81F7-19B23A141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76711-7982-4FDC-8B73-851E8509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233487"/>
            <a:ext cx="82486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1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6351-9FF0-444C-AC63-67ACCF7C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5DFB0-7660-4BEA-BFDF-68B230480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07D62-10BF-46A8-A3DC-FE53E35D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85925"/>
            <a:ext cx="83439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81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8DC1-2701-434F-BF32-1E2B21A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F4354-804E-4467-925F-F46C3C4A2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FCE01-AA5C-4A14-8D74-A1F6E979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285875"/>
            <a:ext cx="81724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41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136F-31F2-49C5-A050-31ACAD98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A0AE-38E8-44C9-A9F4-4F33D5BD0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3465A-FF8A-4A17-997D-721F88720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252537"/>
            <a:ext cx="79057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27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7D9D-27F8-4CE7-9A04-D4C4D28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10AE-B0A2-4517-A8F1-04D834272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88672-77B1-440B-9313-60C70EB38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28725"/>
            <a:ext cx="81248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46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8E78-5DED-4F4D-821F-F5CF737F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BB29F-44BA-43B3-8174-ACF710018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E12D6-24FA-4507-80D0-52828741B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33487"/>
            <a:ext cx="86868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0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C569-8FE2-43A3-B3F8-08316667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90FD4-4779-44EB-8FD9-08C537C9C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7D31A-FF87-417A-BF83-BF929F616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85887"/>
            <a:ext cx="81153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46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721E-4364-420B-95B4-7E92BCE4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A6BBE-0EF1-488E-BBE8-1D12449C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872BC-3C63-49DC-8B77-C8F55F2E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590675"/>
            <a:ext cx="61341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31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0D2D-4D25-4BE1-9EE1-A05CD55A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349A0-5EE6-4504-A414-7A5DE45D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689B5-F16F-493E-AE67-53A12131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681162"/>
            <a:ext cx="79819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68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C4A2-AD65-4082-86DC-6F5284D2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F23EE-3EC6-44C0-A625-53C8B2CCB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16559-E153-4B92-9D97-329B302E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057275"/>
            <a:ext cx="74485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77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ECD7-6D71-49AA-9544-3F0E7F10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15CA-DC12-4F14-B20E-33978141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CAE3E-DB49-4A09-A330-38136FD1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2550"/>
            <a:ext cx="7772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7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A14D-5481-43B7-97DD-92163E4A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B7490-27F9-4C74-8D2F-8F4A169CD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46022-B4B8-4ED8-808D-3AE95F79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6362"/>
            <a:ext cx="77724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3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69AB-0CDF-47D8-A965-20DA6C8F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70D2-2F7E-4EAD-831F-1EC19AD91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EB07C-BB4E-4EE6-A8C0-F16EBC21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385887"/>
            <a:ext cx="8582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00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8D12-1637-443B-9414-C66D3FBD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579C-D4BF-489A-AE5E-5B7D03359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5E12C-0420-4C1F-A4AE-0CF3E1C9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376362"/>
            <a:ext cx="78295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8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A424-13A4-4DB1-AB43-55FD9AAC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9FB2-1FDD-48DD-8312-3A60D358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AWS(Amazon)IBM,GCP(google cloud),Azure(Microsoft)Oracle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FB86E-60E1-4134-9DCA-DD7B9911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385887"/>
            <a:ext cx="82962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0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0E2C-0B71-4A6F-87F6-25274D40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087F0-05AE-416E-B2FF-87CC0FC74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809CE-93B6-41C5-8FF2-0EFD0337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62075"/>
            <a:ext cx="84201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26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0ACB-A7E7-4091-B50D-01C2062D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FE5CE-22F2-4E5C-BC51-8F4965B87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E7731-5E46-459B-9FD4-8FE742EA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400175"/>
            <a:ext cx="80676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63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CE50-A8E2-4E3E-BCE9-5529048C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E8C4-0F42-441A-BA6D-30562216F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8D757-4E2C-4132-B0D9-01D41C60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362075"/>
            <a:ext cx="78771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71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88C4-61D1-4E8F-888A-2867A104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6009A-5CF6-4C07-BB3E-BE0B9FD9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2F9F2-C9BE-40A2-85E2-5F2458BE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1509712"/>
            <a:ext cx="73628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23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0DA3F-E646-4D2E-9E9A-6CBD2040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EA6F-6901-4492-A604-826403A5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9AAFB-31FB-4647-8591-3801F2D5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438275"/>
            <a:ext cx="82200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25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4BD8-EF86-44A4-8A2D-AA1C8CAB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C9B55-D23F-4A9B-80C5-CC3C4D27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46D66-6E98-4ABC-8AE9-33E64DA47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357312"/>
            <a:ext cx="82962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42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1D85-D046-49CB-8E74-B46DF091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278AA-00EE-4027-93F1-44045D2C0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B468A-994F-4D38-B741-22C0043D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62075"/>
            <a:ext cx="81534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28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9492-46B2-40A6-B019-0FD8D0DE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86B6C-104E-459E-8682-EBF536971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7745C-8489-483F-BA1F-A1BBF24C2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57312"/>
            <a:ext cx="80867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7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2752-C303-4432-AC96-0AB913A0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B218-C934-4E28-8F88-B1C0CDF0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6FC81-13EB-4B4D-8CA6-EB309906D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981075"/>
            <a:ext cx="88296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4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B2B6-9140-40C2-8F2C-004B9D03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DAB9C-AF62-44DF-A846-0E7FB0A71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1B19B-CA91-42CA-8161-0F13B1A6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266825"/>
            <a:ext cx="82010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4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5D08-58AA-4BD1-9A45-6944E408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93AC6-FEDA-4F80-87EE-52442651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F78AD-9529-4F91-8BE3-DECCDC65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619250"/>
            <a:ext cx="78676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52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7AC1-DFB7-4831-B718-C02A9ABC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BF5C9-15CF-4A95-BB4A-730F388C2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686DA-6C82-4A5A-A4F3-5A5DDD66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95400"/>
            <a:ext cx="7391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1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7FD0-D4E1-42DB-88ED-393C4BD2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1EC99-0429-4B77-80A1-DBEAD1C1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2F55-552F-4433-B254-711409C2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328737"/>
            <a:ext cx="72675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03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F858-2007-4E81-B88C-8664E86B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B617-32D5-4C5F-8C9A-D5A5C946B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EF1B7-C183-49A2-84F3-6B1E89FC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566862"/>
            <a:ext cx="75628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19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2B41-994E-4618-8CEB-1EF67CB1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E6FA7-4F75-41F8-887A-A8E49CA82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571C6-A5A1-480C-A849-FB5ADA39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466850"/>
            <a:ext cx="65055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74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D957-5D53-4F71-A0FF-E0E367EC3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0AD97-7081-4D85-B5C6-277F071B3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9F96B-F86A-4CEE-8566-0537A7479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785937"/>
            <a:ext cx="84010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58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F465-6904-4E5E-B729-F54FE34A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90A2-35A3-49FB-BDF7-8552EE623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0BC59-2B76-4C77-AFBF-9B5CD88A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304925"/>
            <a:ext cx="85725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45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4504-70EA-4DE9-8876-F94FE554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7D457-429F-4A47-8C49-79EB925CE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F0B00-91A4-4C0B-A477-E4FCCE99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23975"/>
            <a:ext cx="81534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2F45-F29C-4506-9C42-B4FB3080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AA99E-D22E-46F0-9F1E-939AF3772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E53C0-B398-4D04-BB14-60A1BF7E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400175"/>
            <a:ext cx="78390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AD62-367B-44C5-BAE2-AA98E989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1047-0E85-4108-AD9D-6CC0BE7A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8E484-B1B1-4008-B6F8-3FE45152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304925"/>
            <a:ext cx="83153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26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0F51-6745-4442-AB44-295C0257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CD38-B9E9-4B0A-AAD9-A241BCA49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55BA3-9051-4E7A-9727-3AABB968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619250"/>
            <a:ext cx="80105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47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309C3-8581-4D2A-8D75-687AB8E9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BA68-CD90-4DD3-83A2-6181EDBFD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360DE-3BD3-4FDF-B486-3D7D61AD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557337"/>
            <a:ext cx="82962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95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EF2C-CBB3-4FCE-8208-5996355E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01666-547B-4521-8C6C-224C03226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A830E-9EF6-4EDC-BD44-FBE925E3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757362"/>
            <a:ext cx="79438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3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0F28-B6CB-4BB1-B1F5-F4F89B94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A42A4-94A7-480D-A0C8-FEBE40D5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E1101-BC38-47C7-883F-45C04E3A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333500"/>
            <a:ext cx="81629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84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09BC-4715-4CA1-B288-AA1ADB7F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57224-77E4-4506-BAA1-A8CA75D54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7DCA6-D2A3-4967-A320-2D1EDDBD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47800"/>
            <a:ext cx="80486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90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92E6-A4B9-42D6-A709-57705C23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E224E-A844-436B-9419-B88105E6B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49654-AF69-42EA-859F-D2BF5F55E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666875"/>
            <a:ext cx="59150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34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98B8-80B4-455A-9B42-EB0079E7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55BA-04D8-4C2B-823A-39B2E0080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21D84-96D8-45EA-AFAF-E7377783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566862"/>
            <a:ext cx="83439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43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429A-E4FB-44D8-89C1-41CABF95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41B1-52A2-4245-B09E-AF9EA292C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BADC5-4357-4D0B-B83F-A5708644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547812"/>
            <a:ext cx="84201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892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1428-4E75-4E83-AE15-0652F78F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F329-F270-4882-A2DD-8D4616306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411C7-CB9E-4B5E-932A-6E892C37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257300"/>
            <a:ext cx="83248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73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5541-0D00-4AD0-955D-585642DB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B2DE9-9556-47F2-BC9C-88DA96E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C29CF-6F84-4E7C-AAAA-66C8EC19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414462"/>
            <a:ext cx="78867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7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1F14-F483-4B37-AB72-0B56F01D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74D2A-5754-416E-BD2D-01B022AC7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0C5CC-5234-4417-A447-455C9A5E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2243137"/>
            <a:ext cx="4000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655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AC25-9ED0-48BE-8E1D-5E7BCA59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85E1D-8E14-4816-8A2C-8981D4E0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D5125-F928-4114-BBFA-97F9D6A7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62100"/>
            <a:ext cx="8229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80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C779-B483-44C5-8D62-B3F13B6C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C2EAE-02B5-42EC-BFF0-35F8F3CF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4E18D-60F9-404D-92CD-ACCA34883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404937"/>
            <a:ext cx="8001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697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F859-5D6D-4A8D-850E-A006203D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40B43-E2C0-4740-A7F6-908124EF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06C70-65BC-45FD-B9CE-3B0EB819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404937"/>
            <a:ext cx="80391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24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03C1-1654-4CEB-9294-50D34652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50090-4EE9-4ABD-B09E-62C81A71F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2182D-D636-45F5-A421-7A2B9C64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500187"/>
            <a:ext cx="81057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60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D023D-6702-46A9-8814-9CFA3702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62A4-D14F-4EA2-969F-769519457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E6FEF-2D70-4CA4-A3AC-91E647F9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390650"/>
            <a:ext cx="7905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487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E3D3-0950-469A-A4FB-465B6741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1720C-921F-42F7-B918-0B3E6C5E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73DFD-EC5A-492E-A224-35777EF46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47812"/>
            <a:ext cx="8305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130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8801-3748-41F2-A92D-7B20F4737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DF9F8-A2F1-4314-A013-4C65AE7EA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FDAB4-E05B-4B6F-934B-7D6FE76CA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166812"/>
            <a:ext cx="83820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24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D633-4BFD-46D0-B193-2343B31C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AFACA-1E38-4F0B-A34E-DAD43B831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757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BC67-7E18-4145-BC31-68D75592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7D45-57D0-48A9-8940-7A8DADF7E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77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624E-4C3A-4728-B34A-56E47318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9B02-2B04-4496-826D-4428510F2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87E1-5CC6-4DCB-AB5A-49FB59F66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14600-79B4-41B9-AF18-B26C50B35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ACDD9-CC80-42FA-956D-A47AA9B0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481137"/>
            <a:ext cx="81438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1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9580-7608-410B-A2BB-56F4E720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6113B-980C-42D3-8AD3-74EC268A7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75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989C5-7D61-4B2D-B555-F6F68441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1E032-C222-4F54-AB34-65A1D846C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83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95AE-6246-479E-85A3-F3C36828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D41F7-FB86-43B0-8EA6-87D59891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886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838B-ECCB-412E-A740-7E4D2806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2B9A0-8BB0-4868-B105-0DAE4ECF6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3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C8F3-36DE-4626-9202-4B285D10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ED2D8-F198-4449-9007-BA9043E23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74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0560-74A7-4787-949D-98223E4A8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0869E-5913-46A3-867B-E704CFD4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42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7076-A7BD-4371-8D07-F12AA775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2145A-791D-4D09-85E0-2251F0E83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801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2E8F-848B-496A-AB6C-24CC4DAB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DA97-6FDA-40F3-96EA-FCD58F681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642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00D3-557C-41CD-B6D8-35F12AD7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1262E-67C7-45C3-A6CF-D529221A2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44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FC43A-6528-49C4-8D26-6EA89837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0906-69E9-4CA8-B3E8-8E441661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7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D2EE-A6DA-4CA0-935A-FCA4C8D5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500FA-A289-4EB6-A9B2-24B9C7A1B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FB7FF-444E-4A8E-BD7F-B023C955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295400"/>
            <a:ext cx="70675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498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B248-7BDA-4CBD-8F03-F34CC7B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D87BD-B40A-4C2A-9309-DDB0C5AC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094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ABC7-78A9-4EE3-AADF-3E33D4F7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015D-3036-43FD-8FC9-7D3D56757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07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878A-49AF-4C49-8ABD-9DC942F1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C2EFC-E1CB-4010-AEE2-84CD9631A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080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31AD-956F-45A2-A993-E4EAB9B7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6F5C5-475C-47A5-89A3-FD85A164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512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F932-CCB3-4029-A44D-A5E74F00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BDC5-90FB-4F75-9C27-9BAD1426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20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F6AA-F90E-4E02-B698-FD6C0EED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04FB0-DE10-4009-8EF5-C569B0D18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83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099F9-ADB4-4B4C-8ADB-B310B416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CA295-A3F0-4C38-8136-99EC46A86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287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88FF-AD72-4D29-9D7A-3FE128AF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24A3-FFC8-49FA-832C-C5303A8D8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362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137E-545A-4C0E-ABDF-4D35EFD8E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0347-D90E-4B56-873B-9789D59BC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126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7C0D-BE26-454B-BF0A-46851DF2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693F6-BEC5-4D0A-95ED-F7C23993F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5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week1</Template>
  <TotalTime>335</TotalTime>
  <Words>22</Words>
  <Application>Microsoft Office PowerPoint</Application>
  <PresentationFormat>Widescreen</PresentationFormat>
  <Paragraphs>9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Calibri Light</vt:lpstr>
      <vt:lpstr>Office Theme</vt:lpstr>
      <vt:lpstr>Big Data with Spark and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with Spark and Hadoop</dc:title>
  <dc:creator>Chi, Lenny</dc:creator>
  <cp:lastModifiedBy>Chi, Lenny</cp:lastModifiedBy>
  <cp:revision>12</cp:revision>
  <dcterms:created xsi:type="dcterms:W3CDTF">2022-09-07T13:14:13Z</dcterms:created>
  <dcterms:modified xsi:type="dcterms:W3CDTF">2022-09-07T18:49:49Z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Enabled">
    <vt:lpwstr>true</vt:lpwstr>
  </property>
  <property fmtid="{D5CDD505-2E9C-101B-9397-08002B2CF9AE}" pid="3" name="MSIP_Label_d546e5e1-5d42-4630-bacd-c69bfdcbd5e8_SetDate">
    <vt:lpwstr>2022-09-07T13:14:16Z</vt:lpwstr>
  </property>
  <property fmtid="{D5CDD505-2E9C-101B-9397-08002B2CF9AE}" pid="4" name="MSIP_Label_d546e5e1-5d42-4630-bacd-c69bfdcbd5e8_Method">
    <vt:lpwstr>Standard</vt:lpwstr>
  </property>
  <property fmtid="{D5CDD505-2E9C-101B-9397-08002B2CF9AE}" pid="5" name="MSIP_Label_d546e5e1-5d42-4630-bacd-c69bfdcbd5e8_Name">
    <vt:lpwstr>d546e5e1-5d42-4630-bacd-c69bfdcbd5e8</vt:lpwstr>
  </property>
  <property fmtid="{D5CDD505-2E9C-101B-9397-08002B2CF9AE}" pid="6" name="MSIP_Label_d546e5e1-5d42-4630-bacd-c69bfdcbd5e8_SiteId">
    <vt:lpwstr>96ece526-9c7d-48b0-8daf-8b93c90a5d18</vt:lpwstr>
  </property>
  <property fmtid="{D5CDD505-2E9C-101B-9397-08002B2CF9AE}" pid="7" name="MSIP_Label_d546e5e1-5d42-4630-bacd-c69bfdcbd5e8_ActionId">
    <vt:lpwstr>84f724d4-6045-4021-9e9b-8308c28080b4</vt:lpwstr>
  </property>
  <property fmtid="{D5CDD505-2E9C-101B-9397-08002B2CF9AE}" pid="8" name="MSIP_Label_d546e5e1-5d42-4630-bacd-c69bfdcbd5e8_ContentBits">
    <vt:lpwstr>0</vt:lpwstr>
  </property>
</Properties>
</file>